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Boulder" charset="1" panose="00000000000000000000"/>
      <p:regular r:id="rId7"/>
    </p:embeddedFont>
    <p:embeddedFont>
      <p:font typeface="Dreaming Outloud Sans" charset="1" panose="000005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021394" y="35542549"/>
            <a:ext cx="1942191" cy="1976785"/>
          </a:xfrm>
          <a:custGeom>
            <a:avLst/>
            <a:gdLst/>
            <a:ahLst/>
            <a:cxnLst/>
            <a:rect r="r" b="b" t="t" l="l"/>
            <a:pathLst>
              <a:path h="1976785" w="1942191">
                <a:moveTo>
                  <a:pt x="0" y="0"/>
                </a:moveTo>
                <a:lnTo>
                  <a:pt x="1942191" y="0"/>
                </a:lnTo>
                <a:lnTo>
                  <a:pt x="1942191" y="1976785"/>
                </a:lnTo>
                <a:lnTo>
                  <a:pt x="0" y="19767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799490" y="35656000"/>
            <a:ext cx="1863334" cy="1863334"/>
          </a:xfrm>
          <a:custGeom>
            <a:avLst/>
            <a:gdLst/>
            <a:ahLst/>
            <a:cxnLst/>
            <a:rect r="r" b="b" t="t" l="l"/>
            <a:pathLst>
              <a:path h="1863334" w="1863334">
                <a:moveTo>
                  <a:pt x="0" y="0"/>
                </a:moveTo>
                <a:lnTo>
                  <a:pt x="1863335" y="0"/>
                </a:lnTo>
                <a:lnTo>
                  <a:pt x="1863335" y="1863334"/>
                </a:lnTo>
                <a:lnTo>
                  <a:pt x="0" y="186333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8601975" y="34932417"/>
            <a:ext cx="3014142" cy="3014142"/>
          </a:xfrm>
          <a:custGeom>
            <a:avLst/>
            <a:gdLst/>
            <a:ahLst/>
            <a:cxnLst/>
            <a:rect r="r" b="b" t="t" l="l"/>
            <a:pathLst>
              <a:path h="3014142" w="3014142">
                <a:moveTo>
                  <a:pt x="0" y="0"/>
                </a:moveTo>
                <a:lnTo>
                  <a:pt x="3014142" y="0"/>
                </a:lnTo>
                <a:lnTo>
                  <a:pt x="3014142" y="3014142"/>
                </a:lnTo>
                <a:lnTo>
                  <a:pt x="0" y="301414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607076" y="-3556368"/>
            <a:ext cx="23408640" cy="29491200"/>
          </a:xfrm>
          <a:custGeom>
            <a:avLst/>
            <a:gdLst/>
            <a:ahLst/>
            <a:cxnLst/>
            <a:rect r="r" b="b" t="t" l="l"/>
            <a:pathLst>
              <a:path h="29491200" w="23408640">
                <a:moveTo>
                  <a:pt x="0" y="0"/>
                </a:moveTo>
                <a:lnTo>
                  <a:pt x="23408640" y="0"/>
                </a:lnTo>
                <a:lnTo>
                  <a:pt x="23408640" y="29491200"/>
                </a:lnTo>
                <a:lnTo>
                  <a:pt x="0" y="294912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79000"/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430531" y="23870394"/>
            <a:ext cx="26399739" cy="79295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774"/>
              </a:lnSpc>
            </a:pPr>
            <a:r>
              <a:rPr lang="en-US" sz="46267">
                <a:solidFill>
                  <a:srgbClr val="FBAEAF"/>
                </a:solidFill>
                <a:latin typeface="Boulder"/>
                <a:ea typeface="Boulder"/>
                <a:cs typeface="Boulder"/>
                <a:sym typeface="Boulder"/>
              </a:rPr>
              <a:t>OLIVIA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215449" y="38217934"/>
            <a:ext cx="20829903" cy="212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328"/>
              </a:lnSpc>
            </a:pPr>
            <a:r>
              <a:rPr lang="en-US" sz="12377">
                <a:solidFill>
                  <a:srgbClr val="F1BAA1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6:30am | 3200g | 51cm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308926" y="31379346"/>
            <a:ext cx="20642948" cy="30501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969"/>
              </a:lnSpc>
            </a:pPr>
            <a:r>
              <a:rPr lang="en-US" sz="17835">
                <a:solidFill>
                  <a:srgbClr val="000000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19 JUNE 2026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23453532" y="17817307"/>
            <a:ext cx="7124369" cy="11459348"/>
          </a:xfrm>
          <a:custGeom>
            <a:avLst/>
            <a:gdLst/>
            <a:ahLst/>
            <a:cxnLst/>
            <a:rect r="r" b="b" t="t" l="l"/>
            <a:pathLst>
              <a:path h="11459348" w="7124369">
                <a:moveTo>
                  <a:pt x="0" y="0"/>
                </a:moveTo>
                <a:lnTo>
                  <a:pt x="7124369" y="0"/>
                </a:lnTo>
                <a:lnTo>
                  <a:pt x="7124369" y="11459348"/>
                </a:lnTo>
                <a:lnTo>
                  <a:pt x="0" y="1145934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79000"/>
            </a:blip>
            <a:stretch>
              <a:fillRect l="0" t="-157354" r="-228571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7527906" y="11044651"/>
            <a:ext cx="12525981" cy="6772656"/>
          </a:xfrm>
          <a:custGeom>
            <a:avLst/>
            <a:gdLst/>
            <a:ahLst/>
            <a:cxnLst/>
            <a:rect r="r" b="b" t="t" l="l"/>
            <a:pathLst>
              <a:path h="6772656" w="12525981">
                <a:moveTo>
                  <a:pt x="0" y="0"/>
                </a:moveTo>
                <a:lnTo>
                  <a:pt x="12525981" y="0"/>
                </a:lnTo>
                <a:lnTo>
                  <a:pt x="12525981" y="6772656"/>
                </a:lnTo>
                <a:lnTo>
                  <a:pt x="0" y="67726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79000"/>
            </a:blip>
            <a:stretch>
              <a:fillRect l="-86880" t="-164203" r="0" b="-171241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-458478" y="30801267"/>
            <a:ext cx="7124369" cy="11459348"/>
          </a:xfrm>
          <a:custGeom>
            <a:avLst/>
            <a:gdLst/>
            <a:ahLst/>
            <a:cxnLst/>
            <a:rect r="r" b="b" t="t" l="l"/>
            <a:pathLst>
              <a:path h="11459348" w="7124369">
                <a:moveTo>
                  <a:pt x="7124368" y="0"/>
                </a:moveTo>
                <a:lnTo>
                  <a:pt x="0" y="0"/>
                </a:lnTo>
                <a:lnTo>
                  <a:pt x="0" y="11459349"/>
                </a:lnTo>
                <a:lnTo>
                  <a:pt x="7124368" y="11459349"/>
                </a:lnTo>
                <a:lnTo>
                  <a:pt x="7124368" y="0"/>
                </a:lnTo>
                <a:close/>
              </a:path>
            </a:pathLst>
          </a:custGeom>
          <a:blipFill>
            <a:blip r:embed="rId8">
              <a:alphaModFix amt="79000"/>
            </a:blip>
            <a:stretch>
              <a:fillRect l="0" t="-157354" r="-228571" b="0"/>
            </a:stretch>
          </a:blipFill>
        </p:spPr>
      </p:sp>
      <p:sp>
        <p:nvSpPr>
          <p:cNvPr name="Freeform 12" id="12"/>
          <p:cNvSpPr/>
          <p:nvPr/>
        </p:nvSpPr>
        <p:spPr>
          <a:xfrm flipH="true" flipV="false" rot="0">
            <a:off x="24951874" y="33075871"/>
            <a:ext cx="9950621" cy="5380188"/>
          </a:xfrm>
          <a:custGeom>
            <a:avLst/>
            <a:gdLst/>
            <a:ahLst/>
            <a:cxnLst/>
            <a:rect r="r" b="b" t="t" l="l"/>
            <a:pathLst>
              <a:path h="5380188" w="9950621">
                <a:moveTo>
                  <a:pt x="9950621" y="0"/>
                </a:moveTo>
                <a:lnTo>
                  <a:pt x="0" y="0"/>
                </a:lnTo>
                <a:lnTo>
                  <a:pt x="0" y="5380188"/>
                </a:lnTo>
                <a:lnTo>
                  <a:pt x="9950621" y="5380188"/>
                </a:lnTo>
                <a:lnTo>
                  <a:pt x="9950621" y="0"/>
                </a:lnTo>
                <a:close/>
              </a:path>
            </a:pathLst>
          </a:custGeom>
          <a:blipFill>
            <a:blip r:embed="rId8">
              <a:alphaModFix amt="79000"/>
            </a:blip>
            <a:stretch>
              <a:fillRect l="-86880" t="-164203" r="0" b="-171241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DAGy1VAsv8U</dc:identifier>
  <dcterms:modified xsi:type="dcterms:W3CDTF">2011-08-01T06:04:30Z</dcterms:modified>
  <cp:revision>1</cp:revision>
  <dc:title>Pastel Pink Illustrative Watercolor Newborn Birth Poster (32 x 48 in)</dc:title>
</cp:coreProperties>
</file>